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C307B2-56BB-4594-9B21-943DE619333A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01825F6A-E173-4DEB-856F-AAABDA4DB157}">
      <dgm:prSet phldrT="[Text]" custT="1"/>
      <dgm:spPr/>
      <dgm:t>
        <a:bodyPr/>
        <a:lstStyle/>
        <a:p>
          <a:endParaRPr lang="en-US" sz="1000" dirty="0" smtClean="0"/>
        </a:p>
        <a:p>
          <a:r>
            <a:rPr lang="en-US" sz="1000" dirty="0" smtClean="0"/>
            <a:t>Business Forms	</a:t>
          </a:r>
          <a:endParaRPr lang="en-US" sz="1000" dirty="0"/>
        </a:p>
      </dgm:t>
    </dgm:pt>
    <dgm:pt modelId="{2783CA79-A5E1-4A4C-A921-D8E11143C635}" type="parTrans" cxnId="{93BC61BE-6186-44B2-A25A-6A29D431EA77}">
      <dgm:prSet/>
      <dgm:spPr/>
      <dgm:t>
        <a:bodyPr/>
        <a:lstStyle/>
        <a:p>
          <a:endParaRPr lang="en-US"/>
        </a:p>
      </dgm:t>
    </dgm:pt>
    <dgm:pt modelId="{E7933B21-9BAA-4B92-8931-F1EB6DCC48B8}" type="sibTrans" cxnId="{93BC61BE-6186-44B2-A25A-6A29D431EA77}">
      <dgm:prSet/>
      <dgm:spPr/>
      <dgm:t>
        <a:bodyPr/>
        <a:lstStyle/>
        <a:p>
          <a:endParaRPr lang="en-US"/>
        </a:p>
      </dgm:t>
    </dgm:pt>
    <dgm:pt modelId="{15E511AB-B893-44FE-968A-C9E9CB13ED1A}">
      <dgm:prSet phldrT="[Text]" custT="1"/>
      <dgm:spPr/>
      <dgm:t>
        <a:bodyPr/>
        <a:lstStyle/>
        <a:p>
          <a:r>
            <a:rPr lang="en-US" sz="1000" dirty="0" smtClean="0"/>
            <a:t>Presentations</a:t>
          </a:r>
          <a:endParaRPr lang="en-US" sz="1000" dirty="0"/>
        </a:p>
      </dgm:t>
    </dgm:pt>
    <dgm:pt modelId="{C1B2C8F0-70A9-47D8-880B-1BB12902CCA2}" type="parTrans" cxnId="{2344918A-5F63-4247-9F93-4E776CBB3B96}">
      <dgm:prSet/>
      <dgm:spPr/>
      <dgm:t>
        <a:bodyPr/>
        <a:lstStyle/>
        <a:p>
          <a:endParaRPr lang="en-US"/>
        </a:p>
      </dgm:t>
    </dgm:pt>
    <dgm:pt modelId="{58DCFC50-4C53-44B8-8ED5-B4ECAF93578B}" type="sibTrans" cxnId="{2344918A-5F63-4247-9F93-4E776CBB3B96}">
      <dgm:prSet/>
      <dgm:spPr/>
      <dgm:t>
        <a:bodyPr/>
        <a:lstStyle/>
        <a:p>
          <a:endParaRPr lang="en-US"/>
        </a:p>
      </dgm:t>
    </dgm:pt>
    <dgm:pt modelId="{F56DCB48-A936-485C-AB58-D39592DCCA39}">
      <dgm:prSet phldrT="[Text]" custT="1"/>
      <dgm:spPr/>
      <dgm:t>
        <a:bodyPr/>
        <a:lstStyle/>
        <a:p>
          <a:r>
            <a:rPr lang="en-US" sz="1000" dirty="0" smtClean="0"/>
            <a:t>Websites</a:t>
          </a:r>
        </a:p>
      </dgm:t>
    </dgm:pt>
    <dgm:pt modelId="{BB8523CA-761C-49FA-AF7D-ACC461610E92}" type="parTrans" cxnId="{2A30B116-DF67-40B8-914D-F3B26D774864}">
      <dgm:prSet/>
      <dgm:spPr/>
      <dgm:t>
        <a:bodyPr/>
        <a:lstStyle/>
        <a:p>
          <a:endParaRPr lang="en-US"/>
        </a:p>
      </dgm:t>
    </dgm:pt>
    <dgm:pt modelId="{B3841975-A2F5-4A24-9C15-D55A7416F243}" type="sibTrans" cxnId="{2A30B116-DF67-40B8-914D-F3B26D774864}">
      <dgm:prSet/>
      <dgm:spPr/>
      <dgm:t>
        <a:bodyPr/>
        <a:lstStyle/>
        <a:p>
          <a:endParaRPr lang="en-US"/>
        </a:p>
      </dgm:t>
    </dgm:pt>
    <dgm:pt modelId="{41D450E3-9A40-4747-BE22-A8CBC2F0973D}" type="pres">
      <dgm:prSet presAssocID="{BDC307B2-56BB-4594-9B21-943DE619333A}" presName="Name0" presStyleCnt="0">
        <dgm:presLayoutVars>
          <dgm:dir/>
          <dgm:animLvl val="lvl"/>
          <dgm:resizeHandles val="exact"/>
        </dgm:presLayoutVars>
      </dgm:prSet>
      <dgm:spPr/>
    </dgm:pt>
    <dgm:pt modelId="{CE963EE4-B713-4C9E-9572-FE69BD7E23E0}" type="pres">
      <dgm:prSet presAssocID="{01825F6A-E173-4DEB-856F-AAABDA4DB157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D9AC1D-4FA5-45D5-8AFA-A7F6CE50937C}" type="pres">
      <dgm:prSet presAssocID="{E7933B21-9BAA-4B92-8931-F1EB6DCC48B8}" presName="parTxOnlySpace" presStyleCnt="0"/>
      <dgm:spPr/>
    </dgm:pt>
    <dgm:pt modelId="{EB729789-2B3A-4752-8542-DB23418DFBFD}" type="pres">
      <dgm:prSet presAssocID="{15E511AB-B893-44FE-968A-C9E9CB13ED1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214C5-488C-478D-BB1E-452DDD583265}" type="pres">
      <dgm:prSet presAssocID="{58DCFC50-4C53-44B8-8ED5-B4ECAF93578B}" presName="parTxOnlySpace" presStyleCnt="0"/>
      <dgm:spPr/>
    </dgm:pt>
    <dgm:pt modelId="{A2736AA3-8E42-431D-A18A-8A581D048B93}" type="pres">
      <dgm:prSet presAssocID="{F56DCB48-A936-485C-AB58-D39592DCCA39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BC61BE-6186-44B2-A25A-6A29D431EA77}" srcId="{BDC307B2-56BB-4594-9B21-943DE619333A}" destId="{01825F6A-E173-4DEB-856F-AAABDA4DB157}" srcOrd="0" destOrd="0" parTransId="{2783CA79-A5E1-4A4C-A921-D8E11143C635}" sibTransId="{E7933B21-9BAA-4B92-8931-F1EB6DCC48B8}"/>
    <dgm:cxn modelId="{2A30B116-DF67-40B8-914D-F3B26D774864}" srcId="{BDC307B2-56BB-4594-9B21-943DE619333A}" destId="{F56DCB48-A936-485C-AB58-D39592DCCA39}" srcOrd="2" destOrd="0" parTransId="{BB8523CA-761C-49FA-AF7D-ACC461610E92}" sibTransId="{B3841975-A2F5-4A24-9C15-D55A7416F243}"/>
    <dgm:cxn modelId="{85509B41-BC40-4C3A-8BDB-FC3C7E708ACF}" type="presOf" srcId="{15E511AB-B893-44FE-968A-C9E9CB13ED1A}" destId="{EB729789-2B3A-4752-8542-DB23418DFBFD}" srcOrd="0" destOrd="0" presId="urn:microsoft.com/office/officeart/2005/8/layout/chevron1"/>
    <dgm:cxn modelId="{38ACF64D-2BA7-4314-848F-B5F347BB092E}" type="presOf" srcId="{F56DCB48-A936-485C-AB58-D39592DCCA39}" destId="{A2736AA3-8E42-431D-A18A-8A581D048B93}" srcOrd="0" destOrd="0" presId="urn:microsoft.com/office/officeart/2005/8/layout/chevron1"/>
    <dgm:cxn modelId="{2344918A-5F63-4247-9F93-4E776CBB3B96}" srcId="{BDC307B2-56BB-4594-9B21-943DE619333A}" destId="{15E511AB-B893-44FE-968A-C9E9CB13ED1A}" srcOrd="1" destOrd="0" parTransId="{C1B2C8F0-70A9-47D8-880B-1BB12902CCA2}" sibTransId="{58DCFC50-4C53-44B8-8ED5-B4ECAF93578B}"/>
    <dgm:cxn modelId="{F6733AD7-33CC-47A3-B48B-FD9CD9EC6F14}" type="presOf" srcId="{01825F6A-E173-4DEB-856F-AAABDA4DB157}" destId="{CE963EE4-B713-4C9E-9572-FE69BD7E23E0}" srcOrd="0" destOrd="0" presId="urn:microsoft.com/office/officeart/2005/8/layout/chevron1"/>
    <dgm:cxn modelId="{E41C14C9-CD4B-4503-B099-205E69040E99}" type="presOf" srcId="{BDC307B2-56BB-4594-9B21-943DE619333A}" destId="{41D450E3-9A40-4747-BE22-A8CBC2F0973D}" srcOrd="0" destOrd="0" presId="urn:microsoft.com/office/officeart/2005/8/layout/chevron1"/>
    <dgm:cxn modelId="{93FEE51B-AF04-4A45-9E4A-7AE54DC84A83}" type="presParOf" srcId="{41D450E3-9A40-4747-BE22-A8CBC2F0973D}" destId="{CE963EE4-B713-4C9E-9572-FE69BD7E23E0}" srcOrd="0" destOrd="0" presId="urn:microsoft.com/office/officeart/2005/8/layout/chevron1"/>
    <dgm:cxn modelId="{91A5FD5D-67B7-4351-BA89-BD441CF83405}" type="presParOf" srcId="{41D450E3-9A40-4747-BE22-A8CBC2F0973D}" destId="{CFD9AC1D-4FA5-45D5-8AFA-A7F6CE50937C}" srcOrd="1" destOrd="0" presId="urn:microsoft.com/office/officeart/2005/8/layout/chevron1"/>
    <dgm:cxn modelId="{E4B6EC9F-1F0F-449F-97CC-7D3F0EFB3903}" type="presParOf" srcId="{41D450E3-9A40-4747-BE22-A8CBC2F0973D}" destId="{EB729789-2B3A-4752-8542-DB23418DFBFD}" srcOrd="2" destOrd="0" presId="urn:microsoft.com/office/officeart/2005/8/layout/chevron1"/>
    <dgm:cxn modelId="{A1D9C562-E4B7-4F34-8A1B-3F79A8298339}" type="presParOf" srcId="{41D450E3-9A40-4747-BE22-A8CBC2F0973D}" destId="{9A2214C5-488C-478D-BB1E-452DDD583265}" srcOrd="3" destOrd="0" presId="urn:microsoft.com/office/officeart/2005/8/layout/chevron1"/>
    <dgm:cxn modelId="{A69D4270-2298-4C12-B408-DF6385C0E755}" type="presParOf" srcId="{41D450E3-9A40-4747-BE22-A8CBC2F0973D}" destId="{A2736AA3-8E42-431D-A18A-8A581D048B9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E963EE4-B713-4C9E-9572-FE69BD7E23E0}">
      <dsp:nvSpPr>
        <dsp:cNvPr id="0" name=""/>
        <dsp:cNvSpPr/>
      </dsp:nvSpPr>
      <dsp:spPr>
        <a:xfrm>
          <a:off x="1272" y="20138"/>
          <a:ext cx="1550305" cy="620122"/>
        </a:xfrm>
        <a:prstGeom prst="chevron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Business Forms	</a:t>
          </a:r>
          <a:endParaRPr lang="en-US" sz="1000" kern="1200" dirty="0"/>
        </a:p>
      </dsp:txBody>
      <dsp:txXfrm>
        <a:off x="1272" y="20138"/>
        <a:ext cx="1550305" cy="620122"/>
      </dsp:txXfrm>
    </dsp:sp>
    <dsp:sp modelId="{EB729789-2B3A-4752-8542-DB23418DFBFD}">
      <dsp:nvSpPr>
        <dsp:cNvPr id="0" name=""/>
        <dsp:cNvSpPr/>
      </dsp:nvSpPr>
      <dsp:spPr>
        <a:xfrm>
          <a:off x="1396547" y="20138"/>
          <a:ext cx="1550305" cy="620122"/>
        </a:xfrm>
        <a:prstGeom prst="chevron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Presentations</a:t>
          </a:r>
          <a:endParaRPr lang="en-US" sz="1000" kern="1200" dirty="0"/>
        </a:p>
      </dsp:txBody>
      <dsp:txXfrm>
        <a:off x="1396547" y="20138"/>
        <a:ext cx="1550305" cy="620122"/>
      </dsp:txXfrm>
    </dsp:sp>
    <dsp:sp modelId="{A2736AA3-8E42-431D-A18A-8A581D048B93}">
      <dsp:nvSpPr>
        <dsp:cNvPr id="0" name=""/>
        <dsp:cNvSpPr/>
      </dsp:nvSpPr>
      <dsp:spPr>
        <a:xfrm>
          <a:off x="2791822" y="20138"/>
          <a:ext cx="1550305" cy="620122"/>
        </a:xfrm>
        <a:prstGeom prst="chevron">
          <a:avLst/>
        </a:prstGeom>
        <a:gradFill rotWithShape="0">
          <a:gsLst>
            <a:gs pos="20000">
              <a:schemeClr val="accent1"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Websites</a:t>
          </a:r>
        </a:p>
      </dsp:txBody>
      <dsp:txXfrm>
        <a:off x="2791822" y="20138"/>
        <a:ext cx="1550305" cy="620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882D1A-A5A4-4470-B9CF-0605F859281E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E265E-26D7-4A92-9DC6-84415927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7000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7000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AD273D-3B88-47E8-8236-B5129F411F14}" type="datetimeFigureOut">
              <a:rPr lang="en-US" smtClean="0"/>
              <a:pPr/>
              <a:t>10/20/2013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351B36F-9DCF-4B02-BF8B-2CEC80845E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7000">
    <p:sndAc>
      <p:stSnd>
        <p:snd r:embed="rId13" name="chimes.wav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1.wav"/><Relationship Id="rId7" Type="http://schemas.openxmlformats.org/officeDocument/2006/relationships/package" Target="../embeddings/Word_2007_Document3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Office_PowerPoint_2007_Presentation2.pptx"/><Relationship Id="rId5" Type="http://schemas.openxmlformats.org/officeDocument/2006/relationships/package" Target="../embeddings/Microsoft_Office_Excel_2007_Workbook1.xlsx"/><Relationship Id="rId4" Type="http://schemas.openxmlformats.org/officeDocument/2006/relationships/audio" Target="../media/audio2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hyperlink" Target="http://in2114.wix.com/typing_design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Welcome TO creative keyboarding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Professional Typing, Data Entry, &amp; Design Service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95800" y="4953000"/>
          <a:ext cx="1447800" cy="977900"/>
        </p:xfrm>
        <a:graphic>
          <a:graphicData uri="http://schemas.openxmlformats.org/presentationml/2006/ole">
            <p:oleObj spid="_x0000_s1026" name="Worksheet" showAsIcon="1" r:id="rId5" imgW="914400" imgH="771480" progId="Excel.Sheet.12">
              <p:embed/>
            </p:oleObj>
          </a:graphicData>
        </a:graphic>
      </p:graphicFrame>
      <p:graphicFrame>
        <p:nvGraphicFramePr>
          <p:cNvPr id="5" name="Object 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400799" y="5029200"/>
          <a:ext cx="1761067" cy="990600"/>
        </p:xfrm>
        <a:graphic>
          <a:graphicData uri="http://schemas.openxmlformats.org/presentationml/2006/ole">
            <p:oleObj spid="_x0000_s1027" name="Presentation" showAsIcon="1" r:id="rId6" imgW="914400" imgH="771480" progId="PowerPoint.Show.12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667000" y="5029200"/>
          <a:ext cx="1219200" cy="1028700"/>
        </p:xfrm>
        <a:graphic>
          <a:graphicData uri="http://schemas.openxmlformats.org/presentationml/2006/ole">
            <p:oleObj spid="_x0000_s1029" name="Document" showAsIcon="1" r:id="rId7" imgW="914400" imgH="771480" progId="Word.Document.12">
              <p:embed/>
            </p:oleObj>
          </a:graphicData>
        </a:graphic>
      </p:graphicFrame>
      <p:pic>
        <p:nvPicPr>
          <p:cNvPr id="8" name="Picture 7" descr="Handshake Pic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" y="4114800"/>
            <a:ext cx="1428750" cy="1143000"/>
          </a:xfrm>
          <a:prstGeom prst="rect">
            <a:avLst/>
          </a:prstGeom>
        </p:spPr>
      </p:pic>
    </p:spTree>
  </p:cSld>
  <p:clrMapOvr>
    <a:masterClrMapping/>
  </p:clrMapOvr>
  <p:transition advClick="0" advTm="7000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Typing &amp; Data Entry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All Word Documents including: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Advertisements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Announcements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Forms / Tables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Publications / Outlines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Reports / Resumes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Excel Spreadsheets including: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Basic Formulas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Charts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Diagrams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Forms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>
                <a:solidFill>
                  <a:srgbClr val="002060"/>
                </a:solidFill>
              </a:rPr>
              <a:t>Tables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Word &amp; Excel:  ClipArt / WordArt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0" cy="551815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Professional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Educational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Personal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Handwritten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Revise</a:t>
            </a:r>
          </a:p>
          <a:p>
            <a:pPr lvl="1"/>
            <a:r>
              <a:rPr lang="en-US" dirty="0" smtClean="0"/>
              <a:t>Hard Copies</a:t>
            </a:r>
          </a:p>
          <a:p>
            <a:pPr lvl="1"/>
            <a:r>
              <a:rPr lang="en-US" dirty="0" smtClean="0"/>
              <a:t>OCR / PDF Conversion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Design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4267200" y="5791200"/>
          <a:ext cx="4343400" cy="66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 advTm="7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Custom Graphic Design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Forms		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Presentations / sites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Bids / Quotes</a:t>
            </a:r>
          </a:p>
          <a:p>
            <a:r>
              <a:rPr lang="en-US" dirty="0" smtClean="0"/>
              <a:t>Contracts</a:t>
            </a:r>
          </a:p>
          <a:p>
            <a:r>
              <a:rPr lang="en-US" dirty="0" smtClean="0"/>
              <a:t>Invoices</a:t>
            </a:r>
          </a:p>
          <a:p>
            <a:r>
              <a:rPr lang="en-US" dirty="0" smtClean="0"/>
              <a:t>Order Forms…</a:t>
            </a:r>
          </a:p>
          <a:p>
            <a:endParaRPr lang="en-US" dirty="0" smtClean="0"/>
          </a:p>
          <a:p>
            <a:pPr>
              <a:buNone/>
            </a:pPr>
            <a:r>
              <a:rPr lang="en-US" sz="1600" dirty="0" smtClean="0">
                <a:solidFill>
                  <a:srgbClr val="002060"/>
                </a:solidFill>
              </a:rPr>
              <a:t>We select the perfect template with your preferred style and completely customize using your:</a:t>
            </a:r>
          </a:p>
          <a:p>
            <a:r>
              <a:rPr lang="en-US" sz="1600" dirty="0" smtClean="0"/>
              <a:t>Business Logo</a:t>
            </a:r>
          </a:p>
          <a:p>
            <a:r>
              <a:rPr lang="en-US" sz="1600" dirty="0" smtClean="0"/>
              <a:t>Company Contact Information</a:t>
            </a:r>
          </a:p>
          <a:p>
            <a:r>
              <a:rPr lang="en-US" sz="1600" dirty="0" smtClean="0"/>
              <a:t>Any additional  text  or  pictures</a:t>
            </a:r>
          </a:p>
          <a:p>
            <a:endParaRPr lang="en-US" sz="1100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PowerPoint Design with all desired features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Website Design using Site-builders </a:t>
            </a:r>
          </a:p>
          <a:p>
            <a:pPr lvl="1"/>
            <a:r>
              <a:rPr lang="en-US" dirty="0" smtClean="0"/>
              <a:t>Must have a Web Hosting Account with Site Building Tools – Some are free; others billed monthly (approx. $3.50 - $10).</a:t>
            </a:r>
            <a:endParaRPr lang="en-US" dirty="0"/>
          </a:p>
        </p:txBody>
      </p:sp>
    </p:spTree>
  </p:cSld>
  <p:clrMapOvr>
    <a:masterClrMapping/>
  </p:clrMapOvr>
  <p:transition advClick="0" advTm="7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Please Contact Us Soon!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Save Time &amp; Money…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400" dirty="0" smtClean="0">
                <a:solidFill>
                  <a:schemeClr val="bg2"/>
                </a:solidFill>
              </a:rPr>
              <a:t>Website:</a:t>
            </a:r>
            <a:r>
              <a:rPr lang="en-US" sz="2400" dirty="0" smtClean="0"/>
              <a:t>  http://in2114.wix.com/typing_ design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solidFill>
                  <a:schemeClr val="bg2"/>
                </a:solidFill>
              </a:rPr>
              <a:t>Email:</a:t>
            </a:r>
            <a:r>
              <a:rPr lang="en-US" sz="2400" dirty="0" smtClean="0"/>
              <a:t>  typing.service@comcast.net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400" dirty="0" smtClean="0">
                <a:solidFill>
                  <a:schemeClr val="bg2"/>
                </a:solidFill>
              </a:rPr>
              <a:t>Phone:</a:t>
            </a:r>
            <a:r>
              <a:rPr lang="en-US" sz="2400" dirty="0" smtClean="0"/>
              <a:t>  708-720-1487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 descr="image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4724400"/>
            <a:ext cx="1870364" cy="1371600"/>
          </a:xfrm>
          <a:prstGeom prst="rect">
            <a:avLst/>
          </a:prstGeom>
        </p:spPr>
      </p:pic>
      <p:pic>
        <p:nvPicPr>
          <p:cNvPr id="7" name="Picture 6" descr="image0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3000" y="4724400"/>
            <a:ext cx="2556768" cy="1371600"/>
          </a:xfrm>
          <a:prstGeom prst="rect">
            <a:avLst/>
          </a:prstGeom>
        </p:spPr>
      </p:pic>
      <p:pic>
        <p:nvPicPr>
          <p:cNvPr id="8" name="Picture 7" descr="image009.gif">
            <a:hlinkClick r:id="rId5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934200" y="4800600"/>
            <a:ext cx="1352550" cy="1000125"/>
          </a:xfrm>
          <a:prstGeom prst="rect">
            <a:avLst/>
          </a:prstGeom>
        </p:spPr>
      </p:pic>
    </p:spTree>
  </p:cSld>
  <p:clrMapOvr>
    <a:masterClrMapping/>
  </p:clrMapOvr>
  <p:transition advClick="0" advTm="7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102330</TotalTime>
  <Words>164</Words>
  <Application>Microsoft Office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Apex</vt:lpstr>
      <vt:lpstr>Worksheet</vt:lpstr>
      <vt:lpstr>Presentation</vt:lpstr>
      <vt:lpstr>Document</vt:lpstr>
      <vt:lpstr>Welcome TO creative keyboarding…</vt:lpstr>
      <vt:lpstr>Typing &amp; Data Entry </vt:lpstr>
      <vt:lpstr>Custom Graphic Design</vt:lpstr>
      <vt:lpstr>Please Contact Us Soon! Save Time &amp; Money…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Joanne</dc:creator>
  <cp:lastModifiedBy>Joanne</cp:lastModifiedBy>
  <cp:revision>124</cp:revision>
  <dcterms:created xsi:type="dcterms:W3CDTF">2012-09-18T00:25:14Z</dcterms:created>
  <dcterms:modified xsi:type="dcterms:W3CDTF">2013-10-21T01:49:29Z</dcterms:modified>
</cp:coreProperties>
</file>